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  <p:sldId id="269" r:id="rId7"/>
    <p:sldId id="275" r:id="rId8"/>
    <p:sldId id="304" r:id="rId9"/>
    <p:sldId id="276" r:id="rId10"/>
    <p:sldId id="308" r:id="rId11"/>
    <p:sldId id="30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DA9E90-44A6-4977-8AB9-F1482CD9BB1D}" v="2" dt="2019-09-02T14:53:39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C321F86A-3281-4935-B1E9-AF6073888770}"/>
    <pc:docChg chg="modSld">
      <pc:chgData name="Stijn Weijermars" userId="e364d0b9-009e-4116-b78a-a86aed516e71" providerId="ADAL" clId="{C321F86A-3281-4935-B1E9-AF6073888770}" dt="2019-09-03T07:24:00.379" v="90" actId="20577"/>
      <pc:docMkLst>
        <pc:docMk/>
      </pc:docMkLst>
      <pc:sldChg chg="modSp">
        <pc:chgData name="Stijn Weijermars" userId="e364d0b9-009e-4116-b78a-a86aed516e71" providerId="ADAL" clId="{C321F86A-3281-4935-B1E9-AF6073888770}" dt="2019-09-03T07:24:00.379" v="90" actId="20577"/>
        <pc:sldMkLst>
          <pc:docMk/>
          <pc:sldMk cId="2849880107" sldId="308"/>
        </pc:sldMkLst>
        <pc:spChg chg="mod">
          <ac:chgData name="Stijn Weijermars" userId="e364d0b9-009e-4116-b78a-a86aed516e71" providerId="ADAL" clId="{C321F86A-3281-4935-B1E9-AF6073888770}" dt="2019-09-03T07:24:00.379" v="90" actId="20577"/>
          <ac:spMkLst>
            <pc:docMk/>
            <pc:sldMk cId="2849880107" sldId="30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78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4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167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63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85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976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80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78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8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93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45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719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722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4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07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44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15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431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28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18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09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4033-145F-4435-AE05-8935153FA378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F55A4-05BF-4AD2-A501-AED73F00A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02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7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kwatching.com/archive/2014/12/17/3-ideeen-voor-storytelling-in-2015/" TargetMode="External"/><Relationship Id="rId2" Type="http://schemas.openxmlformats.org/officeDocument/2006/relationships/hyperlink" Target="https://academy.hostnet.nl/2014/07/11/storytelling-5-inspirerende-voorbeelden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dutchcowboys.nl/storytell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950"/>
            <a:ext cx="12192000" cy="789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1275009" y="1648497"/>
            <a:ext cx="9659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Presentatie storytelling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25819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4" name="Rechthoek 3"/>
          <p:cNvSpPr/>
          <p:nvPr/>
        </p:nvSpPr>
        <p:spPr>
          <a:xfrm>
            <a:off x="1300767" y="1626949"/>
            <a:ext cx="10045520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Aan het eind van deze les kun je: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Het</a:t>
            </a:r>
            <a:r>
              <a:rPr kumimoji="0" lang="nl-NL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begrip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lang="nl-NL" sz="2800" kern="0" dirty="0">
                <a:solidFill>
                  <a:prstClr val="black"/>
                </a:solidFill>
              </a:rPr>
              <a:t>s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torytelling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uitleggen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2800" kern="0" dirty="0">
                <a:solidFill>
                  <a:prstClr val="black"/>
                </a:solidFill>
              </a:rPr>
              <a:t>Voorwaarden goede storytelling benoemen</a:t>
            </a:r>
            <a:endParaRPr kumimoji="0" lang="nl-NL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4292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Storytelling	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639616" y="1609860"/>
            <a:ext cx="925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hlinkClick r:id="rId2"/>
              </a:rPr>
              <a:t>https://academy.hostnet.nl/2014/07/11/storytelling-5-inspirerende-voorbeelden/</a:t>
            </a:r>
            <a:endParaRPr lang="nl-NL" sz="2400" dirty="0"/>
          </a:p>
          <a:p>
            <a:r>
              <a:rPr lang="nl-NL" sz="2400" dirty="0">
                <a:hlinkClick r:id="rId3"/>
              </a:rPr>
              <a:t>http://www.frankwatching.com/archive/2014/12/17/3-ideeen-voor-storytelling-in-2015/</a:t>
            </a:r>
            <a:r>
              <a:rPr lang="nl-NL" sz="2400" dirty="0"/>
              <a:t> </a:t>
            </a:r>
          </a:p>
          <a:p>
            <a:r>
              <a:rPr lang="nl-NL" sz="2400" dirty="0">
                <a:hlinkClick r:id="rId4"/>
              </a:rPr>
              <a:t>http://www.dutchcowboys.nl/storytelling</a:t>
            </a:r>
            <a:r>
              <a:rPr lang="nl-N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135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Storytelling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639616" y="2099257"/>
            <a:ext cx="88605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Een boodschap overbrengen door middel van een verhaal. Je neemt de lezer mee in je gedachten, beelden, sfeerimpressies of merk. </a:t>
            </a:r>
          </a:p>
        </p:txBody>
      </p:sp>
    </p:spTree>
    <p:extLst>
      <p:ext uri="{BB962C8B-B14F-4D97-AF65-F5344CB8AC3E}">
        <p14:creationId xmlns:p14="http://schemas.microsoft.com/office/powerpoint/2010/main" val="116158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Goede storytelling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807594" y="2047741"/>
            <a:ext cx="8319752" cy="256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Het verhaal bestaat uit vertellende elementen: er is een plot met daarin een bepaald conflict of een worsteling van de hoofdpersoon.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Het verhaal maakt emoties los bij de ontvanger.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Het verhaal is authentiek en waar of waarachtig.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710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807594" y="2047741"/>
            <a:ext cx="8319752" cy="4608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Zoek 3 bedrijven die storytelling toepassen.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Per bedrijf beschrijf je:</a:t>
            </a:r>
          </a:p>
          <a:p>
            <a:pPr marL="1600200" lvl="3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Product/dienst</a:t>
            </a:r>
          </a:p>
          <a:p>
            <a:pPr marL="1600200" lvl="3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Doelgroep</a:t>
            </a:r>
          </a:p>
          <a:p>
            <a:pPr marL="1600200" lvl="3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Waarom je het een goed voorbeeld vindt</a:t>
            </a:r>
          </a:p>
          <a:p>
            <a:pPr marL="1600200" lvl="3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Doel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prstClr val="black"/>
                </a:solidFill>
              </a:rPr>
              <a:t>Plaats je product in het </a:t>
            </a:r>
            <a:r>
              <a:rPr lang="nl-NL" sz="2800" dirty="0" err="1">
                <a:solidFill>
                  <a:prstClr val="black"/>
                </a:solidFill>
              </a:rPr>
              <a:t>leerplatform</a:t>
            </a:r>
            <a:endParaRPr lang="nl-NL" sz="2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nl-NL" sz="28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nl-NL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8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4" name="Rechthoek 3"/>
          <p:cNvSpPr/>
          <p:nvPr/>
        </p:nvSpPr>
        <p:spPr>
          <a:xfrm>
            <a:off x="1300767" y="1626949"/>
            <a:ext cx="10045520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Aan het eind van deze les kun je: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Het</a:t>
            </a:r>
            <a:r>
              <a:rPr kumimoji="0" lang="nl-NL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begrip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lang="nl-NL" sz="2800" kern="0" dirty="0">
                <a:solidFill>
                  <a:prstClr val="black"/>
                </a:solidFill>
              </a:rPr>
              <a:t>s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torytelling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uitleggen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2800" kern="0" dirty="0">
                <a:solidFill>
                  <a:prstClr val="black"/>
                </a:solidFill>
              </a:rPr>
              <a:t>Voorwaarden goede storytelling benoemen</a:t>
            </a:r>
            <a:endParaRPr kumimoji="0" lang="nl-NL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623211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5390BF-91DC-4BC2-B7D0-FB6FA8DFC9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D233FC-EA73-46AC-AC6D-8CF4B68ED8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F3390D-7FB0-4D22-986F-6C401A9B94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171</Words>
  <Application>Microsoft Office PowerPoint</Application>
  <PresentationFormat>Breedbeeld</PresentationFormat>
  <Paragraphs>29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1_Kantoorthema</vt:lpstr>
      <vt:lpstr>PowerPoint-presentatie</vt:lpstr>
      <vt:lpstr>Leerdoel</vt:lpstr>
      <vt:lpstr>Storytelling </vt:lpstr>
      <vt:lpstr>Storytelling</vt:lpstr>
      <vt:lpstr>Goede storytelling</vt:lpstr>
      <vt:lpstr>Opdracht</vt:lpstr>
      <vt:lpstr>Leerdoel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Stijn Weijermars</cp:lastModifiedBy>
  <cp:revision>12</cp:revision>
  <dcterms:created xsi:type="dcterms:W3CDTF">2015-09-23T15:55:33Z</dcterms:created>
  <dcterms:modified xsi:type="dcterms:W3CDTF">2019-09-03T07:24:05Z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